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93" r:id="rId8"/>
    <p:sldId id="292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5" r:id="rId17"/>
    <p:sldId id="273" r:id="rId18"/>
    <p:sldId id="272" r:id="rId19"/>
    <p:sldId id="277" r:id="rId20"/>
    <p:sldId id="284" r:id="rId21"/>
    <p:sldId id="279" r:id="rId22"/>
    <p:sldId id="280" r:id="rId23"/>
    <p:sldId id="278" r:id="rId24"/>
    <p:sldId id="285" r:id="rId25"/>
    <p:sldId id="276" r:id="rId26"/>
    <p:sldId id="283" r:id="rId27"/>
    <p:sldId id="281" r:id="rId28"/>
    <p:sldId id="263" r:id="rId29"/>
    <p:sldId id="286" r:id="rId30"/>
    <p:sldId id="282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5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1318-4AAC-4E0C-A6F0-168B66E48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394B2B-E91F-44A9-A9A5-DD7A5D58E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F91A2D-38B4-457F-A295-4DBF10ED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348927-F7D7-43A3-A030-C81D29B9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87B00A-25AB-4C47-AAFB-A0F7C39D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2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20979-A8A6-42EA-8DC3-0592ADE2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CEF312-EF27-44CB-AD73-1C5BA248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67DB6-6355-42F4-AEB9-8B104216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7E1E3D-5924-476F-BAC4-7CD80374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F3A33A-8C15-49BB-A5F5-9051FFAE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92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46BA37-001F-4AA0-9E72-1C47CFB8C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33B97B-2DFD-47C5-9C23-61482E1E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B51BB3-2F77-4EFC-B03F-AAD8379F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9385B0-6FBC-4A1C-A3DE-2D0D569B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C6E2BE-15B0-4B21-8566-0BD0EE9D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5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0E6317-22A3-46BD-9D06-D380DF35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8CC47-E4B3-4058-9A18-F9C0D7A0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3AE285-EB6A-4041-8021-71F364BA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13828C-5149-4A98-9D7B-6E7D4131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E497CF-3A73-4738-B698-4AA0B383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93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55A06-A462-41B5-96C0-7125E9B7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23C607-DB6B-49E2-B138-D7E55306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7A328D-38BB-4033-A359-63354F69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BBE845-AA51-4417-8147-C7AA96FA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1F4CD8-073B-4A31-BA26-FD700807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86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42549-C4A8-47C8-8A6C-3D24DAB7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44B47E-D732-4C45-88C0-75993AE52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F4215D-F36D-417C-9CA6-07B7D497E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4EF811-0403-43BF-9838-0D27C767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473747-8149-4BE9-9A80-43D03047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EAE9DB-2630-419D-8FD8-64170CE9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80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18FFC-18CB-476F-8206-27A0FCD3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12C7A3-6D36-4D74-B23D-60570062C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432E95-2DC9-488D-8BCD-9BD5F1CC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C5AB7A-1AB1-49FC-AA2E-E36DC8D57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0A3BB6-9F40-4538-BA68-B8AAC40BD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1F5D9F0-B48A-4705-A83B-C10A5AA4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352128-1760-4010-9F50-F22F9A56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AF777D-E8F6-4E18-A059-E14381F7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88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ECE62-D0E7-4D7B-A751-4B08379B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5B6CB3-B6DF-47DA-A9F6-62070579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A61E57-3698-4DB9-A8D2-D3E774B0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8AF676-54EC-4661-AC90-501A88DD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7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53F1E53-429E-44A5-B6C1-7C8D48A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BC78FB-1B9F-492A-B958-5475685E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55B92-CF01-49E9-BC2A-C9A11EB2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22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6DA9F-1160-4A34-B4FF-4840B5E7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F6D642-3F66-4A57-A6B9-F5E38387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14BD1D-E55C-4ACE-A5C1-060337475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17C056-7B9F-49EC-AD71-62C9E095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91F82-8B7B-4073-AADC-53AA17E4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457101-28CF-4115-BB43-A29F83B5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5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5849C-59D1-43F4-A04E-40684805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C85AB86-9316-4264-A25E-FC74B2F9A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5FB1F1-121F-4FD1-A849-C1F7E2F2E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DC6557-94F1-44B8-B21A-4940884C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571E5-E14C-4F18-A12B-D8DF770E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7BD00F-5B3D-44E5-AF36-60A1AEA4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46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133358-0839-4586-8C42-F97AAEAE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C0A732-4361-4B52-840E-4595D993A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096FF4-E4A0-47B5-BCA7-D7E2A3D70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8EE4C-CC66-4E43-968E-C2D6F036463D}" type="datetimeFigureOut">
              <a:rPr lang="fr-FR" smtClean="0"/>
              <a:pPr/>
              <a:t>23/12/2018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16B4FD-F523-474D-9A1B-9A921C9CE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AE462B-5EDE-4FA0-BB54-4F847B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B1565-E03D-49BB-AAC5-87DB8823A04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5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5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2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3.jpe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9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1 (2)">
            <a:hlinkClick r:id="" action="ppaction://media"/>
            <a:extLst>
              <a:ext uri="{FF2B5EF4-FFF2-40B4-BE49-F238E27FC236}">
                <a16:creationId xmlns:a16="http://schemas.microsoft.com/office/drawing/2014/main" id="{72DDAB70-230F-4643-B981-F0A19FFE3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26" name="Picture 2" descr="RÃ©sultat de recherche d'images pour &quot;illustration bethlÃ©em judÃ©e&quot;">
            <a:extLst>
              <a:ext uri="{FF2B5EF4-FFF2-40B4-BE49-F238E27FC236}">
                <a16:creationId xmlns:a16="http://schemas.microsoft.com/office/drawing/2014/main" id="{06A28436-B212-40AD-928F-DA622858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56" y="0"/>
            <a:ext cx="1252633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827348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10 (2)">
            <a:hlinkClick r:id="" action="ppaction://media"/>
            <a:extLst>
              <a:ext uri="{FF2B5EF4-FFF2-40B4-BE49-F238E27FC236}">
                <a16:creationId xmlns:a16="http://schemas.microsoft.com/office/drawing/2014/main" id="{EA948010-D94E-445C-A94C-46D899AA5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266" name="Picture 2" descr="Image associÃ©e">
            <a:extLst>
              <a:ext uri="{FF2B5EF4-FFF2-40B4-BE49-F238E27FC236}">
                <a16:creationId xmlns:a16="http://schemas.microsoft.com/office/drawing/2014/main" id="{AA076FCC-06B4-4E4C-8AD0-7351E26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4" y="0"/>
            <a:ext cx="101511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11">
            <a:hlinkClick r:id="" action="ppaction://media"/>
            <a:extLst>
              <a:ext uri="{FF2B5EF4-FFF2-40B4-BE49-F238E27FC236}">
                <a16:creationId xmlns:a16="http://schemas.microsoft.com/office/drawing/2014/main" id="{3674F3F1-7248-4E0F-A516-31C8B641D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2290" name="Picture 2" descr="RÃ©sultat de recherche d'images pour &quot;flute de berger&quot;">
            <a:extLst>
              <a:ext uri="{FF2B5EF4-FFF2-40B4-BE49-F238E27FC236}">
                <a16:creationId xmlns:a16="http://schemas.microsoft.com/office/drawing/2014/main" id="{BF73F933-BB4D-4B62-AD13-D43E4B1D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84782" y="-1914940"/>
            <a:ext cx="6374296" cy="108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B7CF47-D26E-4147-B402-40CD1A2B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409636" y="-232177"/>
            <a:ext cx="25405136" cy="3021922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2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12">
            <a:hlinkClick r:id="" action="ppaction://media"/>
            <a:extLst>
              <a:ext uri="{FF2B5EF4-FFF2-40B4-BE49-F238E27FC236}">
                <a16:creationId xmlns:a16="http://schemas.microsoft.com/office/drawing/2014/main" id="{1C95EDA1-9815-4B37-8876-274A2D60945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695700"/>
            <a:ext cx="609600" cy="609600"/>
          </a:xfrm>
        </p:spPr>
      </p:pic>
      <p:pic>
        <p:nvPicPr>
          <p:cNvPr id="13314" name="Picture 2" descr="RÃ©sultat de recherche d'images pour &quot;fromage de brebis&quot;">
            <a:extLst>
              <a:ext uri="{FF2B5EF4-FFF2-40B4-BE49-F238E27FC236}">
                <a16:creationId xmlns:a16="http://schemas.microsoft.com/office/drawing/2014/main" id="{4737F16F-5807-4714-881C-6E5D9C633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339"/>
            <a:ext cx="9021417" cy="65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7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13">
            <a:hlinkClick r:id="" action="ppaction://media"/>
            <a:extLst>
              <a:ext uri="{FF2B5EF4-FFF2-40B4-BE49-F238E27FC236}">
                <a16:creationId xmlns:a16="http://schemas.microsoft.com/office/drawing/2014/main" id="{E52A8443-C9CF-4E6B-8379-A16BC8D3A61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695700"/>
            <a:ext cx="609600" cy="609600"/>
          </a:xfrm>
        </p:spPr>
      </p:pic>
      <p:pic>
        <p:nvPicPr>
          <p:cNvPr id="14338" name="Picture 2" descr="RÃ©sultat de recherche d'images pour &quot;pot de lait en terre&quot;">
            <a:extLst>
              <a:ext uri="{FF2B5EF4-FFF2-40B4-BE49-F238E27FC236}">
                <a16:creationId xmlns:a16="http://schemas.microsoft.com/office/drawing/2014/main" id="{E2AF8924-923B-4F52-A994-29B047A3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3" y="0"/>
            <a:ext cx="67453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14">
            <a:hlinkClick r:id="" action="ppaction://media"/>
            <a:extLst>
              <a:ext uri="{FF2B5EF4-FFF2-40B4-BE49-F238E27FC236}">
                <a16:creationId xmlns:a16="http://schemas.microsoft.com/office/drawing/2014/main" id="{FE15F0F5-40AD-4F83-AD78-7B8D5854C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5362" name="Picture 2" descr="RÃ©sultat de recherche d'images pour &quot;baton de berger en bois rustique&quot;">
            <a:extLst>
              <a:ext uri="{FF2B5EF4-FFF2-40B4-BE49-F238E27FC236}">
                <a16:creationId xmlns:a16="http://schemas.microsoft.com/office/drawing/2014/main" id="{4DB328C8-F609-40B0-B4A3-D0C6EB99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543339"/>
            <a:ext cx="9342782" cy="63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5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15">
            <a:hlinkClick r:id="" action="ppaction://media"/>
            <a:extLst>
              <a:ext uri="{FF2B5EF4-FFF2-40B4-BE49-F238E27FC236}">
                <a16:creationId xmlns:a16="http://schemas.microsoft.com/office/drawing/2014/main" id="{916C6B63-5CB5-4189-82D8-F0225B71A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6388" name="Picture 4" descr="RÃ©sultat de recherche d'images pour &quot;agneau nouveau nÃ©&quot;">
            <a:extLst>
              <a:ext uri="{FF2B5EF4-FFF2-40B4-BE49-F238E27FC236}">
                <a16:creationId xmlns:a16="http://schemas.microsoft.com/office/drawing/2014/main" id="{87A8A676-AE27-4942-9769-586671064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" b="10159"/>
          <a:stretch/>
        </p:blipFill>
        <p:spPr bwMode="auto">
          <a:xfrm>
            <a:off x="2046518" y="0"/>
            <a:ext cx="8379170" cy="66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60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16">
            <a:hlinkClick r:id="" action="ppaction://media"/>
            <a:extLst>
              <a:ext uri="{FF2B5EF4-FFF2-40B4-BE49-F238E27FC236}">
                <a16:creationId xmlns:a16="http://schemas.microsoft.com/office/drawing/2014/main" id="{6CDEB52A-F213-4EB2-9DF4-AD5CEC05EE9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695700"/>
            <a:ext cx="609600" cy="609600"/>
          </a:xfrm>
        </p:spPr>
      </p:pic>
      <p:pic>
        <p:nvPicPr>
          <p:cNvPr id="1026" name="Picture 2" descr="http://1.bp.blogspot.com/-tYE2rga6TBc/TuYfdRX2w-I/AAAAAAAABXg/8aI2mVLP8RY/s1600/Petit-berger-au-pipeau.jpg">
            <a:extLst>
              <a:ext uri="{FF2B5EF4-FFF2-40B4-BE49-F238E27FC236}">
                <a16:creationId xmlns:a16="http://schemas.microsoft.com/office/drawing/2014/main" id="{641F4FE3-5B9D-461A-A0C8-78B5D3C6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-1"/>
            <a:ext cx="94596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17">
            <a:hlinkClick r:id="" action="ppaction://media"/>
            <a:extLst>
              <a:ext uri="{FF2B5EF4-FFF2-40B4-BE49-F238E27FC236}">
                <a16:creationId xmlns:a16="http://schemas.microsoft.com/office/drawing/2014/main" id="{4E8F0285-5D51-404F-871B-584304595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9DA326-7E03-4CBF-9B6D-0B214CCD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25669" y="-707343"/>
            <a:ext cx="32321245" cy="3681374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9458" name="Picture 2" descr="RÃ©sultat de recherche d'images pour &quot;illustration conte les quatres bougies du petit berger&quot;">
            <a:extLst>
              <a:ext uri="{FF2B5EF4-FFF2-40B4-BE49-F238E27FC236}">
                <a16:creationId xmlns:a16="http://schemas.microsoft.com/office/drawing/2014/main" id="{66188B29-053D-4796-8561-B56C3321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09" y="0"/>
            <a:ext cx="6188765" cy="6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6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18">
            <a:hlinkClick r:id="" action="ppaction://media"/>
            <a:extLst>
              <a:ext uri="{FF2B5EF4-FFF2-40B4-BE49-F238E27FC236}">
                <a16:creationId xmlns:a16="http://schemas.microsoft.com/office/drawing/2014/main" id="{F3894287-C30F-434B-AF00-D7D579A30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434" name="Picture 2" descr="RÃ©sultat de recherche d'images pour &quot;illustration conte les quatres bougies du petit berger&quot;">
            <a:extLst>
              <a:ext uri="{FF2B5EF4-FFF2-40B4-BE49-F238E27FC236}">
                <a16:creationId xmlns:a16="http://schemas.microsoft.com/office/drawing/2014/main" id="{4EE7FFDF-5765-4606-9C34-DB83BC3D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86" y="185530"/>
            <a:ext cx="6404113" cy="667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175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19">
            <a:hlinkClick r:id="" action="ppaction://media"/>
            <a:extLst>
              <a:ext uri="{FF2B5EF4-FFF2-40B4-BE49-F238E27FC236}">
                <a16:creationId xmlns:a16="http://schemas.microsoft.com/office/drawing/2014/main" id="{F22BF54B-5E06-4901-8558-1CB0A0757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4EE2ED13-3D77-4FBB-95D3-5727E3FD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8" y="350874"/>
            <a:ext cx="7814931" cy="619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2">
            <a:hlinkClick r:id="" action="ppaction://media"/>
            <a:extLst>
              <a:ext uri="{FF2B5EF4-FFF2-40B4-BE49-F238E27FC236}">
                <a16:creationId xmlns:a16="http://schemas.microsoft.com/office/drawing/2014/main" id="{1F24CB54-7A9E-41AF-B760-917A38F5BED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695700"/>
            <a:ext cx="609600" cy="609600"/>
          </a:xfrm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358FEAC-FD09-44A3-8DF0-090C0356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20">
            <a:hlinkClick r:id="" action="ppaction://media"/>
            <a:extLst>
              <a:ext uri="{FF2B5EF4-FFF2-40B4-BE49-F238E27FC236}">
                <a16:creationId xmlns:a16="http://schemas.microsoft.com/office/drawing/2014/main" id="{F5FB1369-7E24-486D-8E36-89F6A28E0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2" descr="RÃ©sultat de recherche d'images pour &quot;dessin bougie&quot;">
            <a:extLst>
              <a:ext uri="{FF2B5EF4-FFF2-40B4-BE49-F238E27FC236}">
                <a16:creationId xmlns:a16="http://schemas.microsoft.com/office/drawing/2014/main" id="{E00CA96E-5ABD-42D0-B55A-381F1DD231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7" y="365125"/>
            <a:ext cx="4848446" cy="64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21">
            <a:hlinkClick r:id="" action="ppaction://media"/>
            <a:extLst>
              <a:ext uri="{FF2B5EF4-FFF2-40B4-BE49-F238E27FC236}">
                <a16:creationId xmlns:a16="http://schemas.microsoft.com/office/drawing/2014/main" id="{6D65A8DE-4B55-4E45-BC47-3B0AE24DB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122" name="Picture 2" descr="RÃ©sultat de recherche d'images pour &quot;illustration  conte quatre bougies du petit berger&quot;">
            <a:extLst>
              <a:ext uri="{FF2B5EF4-FFF2-40B4-BE49-F238E27FC236}">
                <a16:creationId xmlns:a16="http://schemas.microsoft.com/office/drawing/2014/main" id="{78B302C6-6891-4543-990A-44A8A1A9C6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5205" r="10831" b="25889"/>
          <a:stretch/>
        </p:blipFill>
        <p:spPr bwMode="auto">
          <a:xfrm>
            <a:off x="2360428" y="637953"/>
            <a:ext cx="6836735" cy="57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FE41F4-CB68-49AA-B7DB-0A93027A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7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22">
            <a:hlinkClick r:id="" action="ppaction://media"/>
            <a:extLst>
              <a:ext uri="{FF2B5EF4-FFF2-40B4-BE49-F238E27FC236}">
                <a16:creationId xmlns:a16="http://schemas.microsoft.com/office/drawing/2014/main" id="{03914F1D-5471-45F1-B20C-2F3947B60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146" name="Picture 2" descr="RÃ©sultat de recherche d'images pour &quot;dessin bougie&quot;">
            <a:extLst>
              <a:ext uri="{FF2B5EF4-FFF2-40B4-BE49-F238E27FC236}">
                <a16:creationId xmlns:a16="http://schemas.microsoft.com/office/drawing/2014/main" id="{B6642816-A44F-42E9-A62A-F7CD6C05A2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20" y="116958"/>
            <a:ext cx="5730949" cy="6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938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23">
            <a:hlinkClick r:id="" action="ppaction://media"/>
            <a:extLst>
              <a:ext uri="{FF2B5EF4-FFF2-40B4-BE49-F238E27FC236}">
                <a16:creationId xmlns:a16="http://schemas.microsoft.com/office/drawing/2014/main" id="{8721A6A9-57D1-417E-BF00-3F84EB7B9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098" name="Picture 2" descr="RÃ©sultat de recherche d'images pour &quot;illustration  conte quatre bougies du petit berger&quot;">
            <a:extLst>
              <a:ext uri="{FF2B5EF4-FFF2-40B4-BE49-F238E27FC236}">
                <a16:creationId xmlns:a16="http://schemas.microsoft.com/office/drawing/2014/main" id="{E585D871-969E-4396-AF81-E571729A1D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60" y="365126"/>
            <a:ext cx="6581553" cy="622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F4292F-B8FD-499E-892C-246E90BA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9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24">
            <a:hlinkClick r:id="" action="ppaction://media"/>
            <a:extLst>
              <a:ext uri="{FF2B5EF4-FFF2-40B4-BE49-F238E27FC236}">
                <a16:creationId xmlns:a16="http://schemas.microsoft.com/office/drawing/2014/main" id="{1647B5EF-5653-4DF6-8AF1-A588E74A2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2" descr="RÃ©sultat de recherche d'images pour &quot;dessin bougie&quot;">
            <a:extLst>
              <a:ext uri="{FF2B5EF4-FFF2-40B4-BE49-F238E27FC236}">
                <a16:creationId xmlns:a16="http://schemas.microsoft.com/office/drawing/2014/main" id="{C73E2783-9E57-4D6A-8E61-316F1F43B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34" y="365124"/>
            <a:ext cx="5518297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C3171F-F452-498C-8AD0-087D2B86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7835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25 (2)">
            <a:hlinkClick r:id="" action="ppaction://media"/>
            <a:extLst>
              <a:ext uri="{FF2B5EF4-FFF2-40B4-BE49-F238E27FC236}">
                <a16:creationId xmlns:a16="http://schemas.microsoft.com/office/drawing/2014/main" id="{715F2654-4CA0-4AC5-8176-D3DF240BF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3C9E713A-676E-4E90-9E3E-8AF70E8A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0874"/>
            <a:ext cx="7006856" cy="63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26">
            <a:hlinkClick r:id="" action="ppaction://media"/>
            <a:extLst>
              <a:ext uri="{FF2B5EF4-FFF2-40B4-BE49-F238E27FC236}">
                <a16:creationId xmlns:a16="http://schemas.microsoft.com/office/drawing/2014/main" id="{A4628163-82F1-4F68-8DBF-2EDBC30E9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050" name="Picture 2" descr="RÃ©sultat de recherche d'images pour &quot;illustration harmonica&quot;">
            <a:extLst>
              <a:ext uri="{FF2B5EF4-FFF2-40B4-BE49-F238E27FC236}">
                <a16:creationId xmlns:a16="http://schemas.microsoft.com/office/drawing/2014/main" id="{70D1278B-5881-43FF-8707-6EC45C1EC5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95" y="457199"/>
            <a:ext cx="7527852" cy="668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5D0A7D-3EA3-4673-9BD5-EF5F2FCC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886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27">
            <a:hlinkClick r:id="" action="ppaction://media"/>
            <a:extLst>
              <a:ext uri="{FF2B5EF4-FFF2-40B4-BE49-F238E27FC236}">
                <a16:creationId xmlns:a16="http://schemas.microsoft.com/office/drawing/2014/main" id="{D2E15F57-EBE0-4016-9284-C8500D250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2" descr="RÃ©sultat de recherche d'images pour &quot;dessin bougie&quot;">
            <a:extLst>
              <a:ext uri="{FF2B5EF4-FFF2-40B4-BE49-F238E27FC236}">
                <a16:creationId xmlns:a16="http://schemas.microsoft.com/office/drawing/2014/main" id="{D4736159-5644-496B-9B35-A61A22F09B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97" y="235817"/>
            <a:ext cx="4803480" cy="672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88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28 (2)">
            <a:hlinkClick r:id="" action="ppaction://media"/>
            <a:extLst>
              <a:ext uri="{FF2B5EF4-FFF2-40B4-BE49-F238E27FC236}">
                <a16:creationId xmlns:a16="http://schemas.microsoft.com/office/drawing/2014/main" id="{2A76FD89-49DC-4D4E-9F8A-9B1D5D4D3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222" name="Picture 6" descr="RÃ©sultat de recherche d'images pour &quot;illustration anges bergers noÃ«l&quot;">
            <a:extLst>
              <a:ext uri="{FF2B5EF4-FFF2-40B4-BE49-F238E27FC236}">
                <a16:creationId xmlns:a16="http://schemas.microsoft.com/office/drawing/2014/main" id="{6FB696E4-A7CB-4C57-80D8-094DF0546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" t="10487" r="5297" b="20226"/>
          <a:stretch/>
        </p:blipFill>
        <p:spPr bwMode="auto">
          <a:xfrm>
            <a:off x="1061189" y="446315"/>
            <a:ext cx="9802754" cy="60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7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29">
            <a:hlinkClick r:id="" action="ppaction://media"/>
            <a:extLst>
              <a:ext uri="{FF2B5EF4-FFF2-40B4-BE49-F238E27FC236}">
                <a16:creationId xmlns:a16="http://schemas.microsoft.com/office/drawing/2014/main" id="{C51BBDD5-0805-4514-BD04-9D1584362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074" name="Picture 2" descr="RÃ©sultat de recherche d'images pour &quot;illustration quatre bougie du petit berger mouton&quot;">
            <a:extLst>
              <a:ext uri="{FF2B5EF4-FFF2-40B4-BE49-F238E27FC236}">
                <a16:creationId xmlns:a16="http://schemas.microsoft.com/office/drawing/2014/main" id="{C2447473-4570-4BDB-B8E9-EE77125AA6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1558" r="53909" b="15870"/>
          <a:stretch/>
        </p:blipFill>
        <p:spPr bwMode="auto">
          <a:xfrm>
            <a:off x="2860158" y="81072"/>
            <a:ext cx="6177515" cy="67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3">
            <a:hlinkClick r:id="" action="ppaction://media"/>
            <a:extLst>
              <a:ext uri="{FF2B5EF4-FFF2-40B4-BE49-F238E27FC236}">
                <a16:creationId xmlns:a16="http://schemas.microsoft.com/office/drawing/2014/main" id="{9D86966F-7800-4EBA-8C13-0502563FC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074" name="Picture 2" descr="RÃ©sultat de recherche d'images pour &quot;illustration recensement bethlÃ©em judÃ©e&quot;">
            <a:extLst>
              <a:ext uri="{FF2B5EF4-FFF2-40B4-BE49-F238E27FC236}">
                <a16:creationId xmlns:a16="http://schemas.microsoft.com/office/drawing/2014/main" id="{A9473F86-3A39-483E-BCA4-5DBAD6DB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5"/>
            <a:ext cx="114300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1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30 (2)">
            <a:hlinkClick r:id="" action="ppaction://media"/>
            <a:extLst>
              <a:ext uri="{FF2B5EF4-FFF2-40B4-BE49-F238E27FC236}">
                <a16:creationId xmlns:a16="http://schemas.microsoft.com/office/drawing/2014/main" id="{29162EC6-30F8-43F0-BF06-647B58E67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28" name="Picture 4" descr="RÃ©sultat de recherche d'images pour &quot;vierge creche&quot;">
            <a:extLst>
              <a:ext uri="{FF2B5EF4-FFF2-40B4-BE49-F238E27FC236}">
                <a16:creationId xmlns:a16="http://schemas.microsoft.com/office/drawing/2014/main" id="{7896F5DD-AC3E-4143-9E4C-034D1289F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7"/>
          <a:stretch/>
        </p:blipFill>
        <p:spPr bwMode="auto">
          <a:xfrm>
            <a:off x="2445488" y="0"/>
            <a:ext cx="5528931" cy="77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1">
            <a:hlinkClick r:id="" action="ppaction://media"/>
            <a:extLst>
              <a:ext uri="{FF2B5EF4-FFF2-40B4-BE49-F238E27FC236}">
                <a16:creationId xmlns:a16="http://schemas.microsoft.com/office/drawing/2014/main" id="{CE643DB4-796A-4DB4-A2B7-6E5D9C041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A13256-5398-4737-A238-FE131C63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108" name="Picture 12" descr="RÃ©sultat de recherche d'images pour &quot;quatre bougies&quot;">
            <a:extLst>
              <a:ext uri="{FF2B5EF4-FFF2-40B4-BE49-F238E27FC236}">
                <a16:creationId xmlns:a16="http://schemas.microsoft.com/office/drawing/2014/main" id="{B4F2FB66-CF5C-48A8-B131-DA6201D9EA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05" y="446567"/>
            <a:ext cx="6709143" cy="61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3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2">
            <a:hlinkClick r:id="" action="ppaction://media"/>
            <a:extLst>
              <a:ext uri="{FF2B5EF4-FFF2-40B4-BE49-F238E27FC236}">
                <a16:creationId xmlns:a16="http://schemas.microsoft.com/office/drawing/2014/main" id="{61D15721-5CA3-4F94-B3AE-E282616F8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68B958-4D72-4BD9-8E33-8E33A03E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RÃ©sultat de recherche d'images pour &quot;creche illuminÃ©e&quot;">
            <a:extLst>
              <a:ext uri="{FF2B5EF4-FFF2-40B4-BE49-F238E27FC236}">
                <a16:creationId xmlns:a16="http://schemas.microsoft.com/office/drawing/2014/main" id="{299D38C1-93B9-492A-A793-1B7A657DC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" y="234710"/>
            <a:ext cx="8899452" cy="66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3">
            <a:hlinkClick r:id="" action="ppaction://media"/>
            <a:extLst>
              <a:ext uri="{FF2B5EF4-FFF2-40B4-BE49-F238E27FC236}">
                <a16:creationId xmlns:a16="http://schemas.microsoft.com/office/drawing/2014/main" id="{72590C15-D34A-4BC9-906C-C38D2040A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146" name="Picture 2" descr="RÃ©sultat de recherche d'images pour &quot;creche illuminÃ©e&quot;">
            <a:extLst>
              <a:ext uri="{FF2B5EF4-FFF2-40B4-BE49-F238E27FC236}">
                <a16:creationId xmlns:a16="http://schemas.microsoft.com/office/drawing/2014/main" id="{107A7067-ECBC-46E3-A6FA-EAABF2CEAA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6" y="365125"/>
            <a:ext cx="8699198" cy="636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6EF4DD-0F4D-4E4E-970D-83624DAE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4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4">
            <a:hlinkClick r:id="" action="ppaction://media"/>
            <a:extLst>
              <a:ext uri="{FF2B5EF4-FFF2-40B4-BE49-F238E27FC236}">
                <a16:creationId xmlns:a16="http://schemas.microsoft.com/office/drawing/2014/main" id="{D57F50A6-7BE0-4EE7-9018-60CD89478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170" name="Picture 2" descr="RÃ©sultat de recherche d'images pour &quot;creche illuminÃ©e&quot;">
            <a:extLst>
              <a:ext uri="{FF2B5EF4-FFF2-40B4-BE49-F238E27FC236}">
                <a16:creationId xmlns:a16="http://schemas.microsoft.com/office/drawing/2014/main" id="{B294F307-DF45-4EC2-839A-1DBB12F6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491682"/>
            <a:ext cx="10515599" cy="68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C62EAF-EA7B-4556-BBA0-551EB2A7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0648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5">
            <a:hlinkClick r:id="" action="ppaction://media"/>
            <a:extLst>
              <a:ext uri="{FF2B5EF4-FFF2-40B4-BE49-F238E27FC236}">
                <a16:creationId xmlns:a16="http://schemas.microsoft.com/office/drawing/2014/main" id="{40A6B0A6-439C-4DC3-AD04-996E73D4D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198" name="Picture 6" descr="RÃ©sultat de recherche d'images pour &quot;monde illuminÃ©&quot;">
            <a:extLst>
              <a:ext uri="{FF2B5EF4-FFF2-40B4-BE49-F238E27FC236}">
                <a16:creationId xmlns:a16="http://schemas.microsoft.com/office/drawing/2014/main" id="{E9033DEA-D620-4062-AB24-5E642539D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9" b="47335"/>
          <a:stretch/>
        </p:blipFill>
        <p:spPr bwMode="auto">
          <a:xfrm>
            <a:off x="761557" y="471450"/>
            <a:ext cx="1066888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4">
            <a:hlinkClick r:id="" action="ppaction://media"/>
            <a:extLst>
              <a:ext uri="{FF2B5EF4-FFF2-40B4-BE49-F238E27FC236}">
                <a16:creationId xmlns:a16="http://schemas.microsoft.com/office/drawing/2014/main" id="{8F9F8359-DCC5-4FC1-B4C1-DCD25E3BF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104" name="Picture 8" descr="Image associÃ©e">
            <a:extLst>
              <a:ext uri="{FF2B5EF4-FFF2-40B4-BE49-F238E27FC236}">
                <a16:creationId xmlns:a16="http://schemas.microsoft.com/office/drawing/2014/main" id="{19EBC4DC-3DAD-4EDA-ABA5-FC14A582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39" y="-662609"/>
            <a:ext cx="8958469" cy="79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863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5">
            <a:hlinkClick r:id="" action="ppaction://media"/>
            <a:extLst>
              <a:ext uri="{FF2B5EF4-FFF2-40B4-BE49-F238E27FC236}">
                <a16:creationId xmlns:a16="http://schemas.microsoft.com/office/drawing/2014/main" id="{2BCB117F-6C97-4067-928F-C3400BFA6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170" name="Picture 2" descr="RÃ©sultat de recherche d'images pour &quot;illustration creche bethlÃ©em judÃ©e&quot;">
            <a:extLst>
              <a:ext uri="{FF2B5EF4-FFF2-40B4-BE49-F238E27FC236}">
                <a16:creationId xmlns:a16="http://schemas.microsoft.com/office/drawing/2014/main" id="{C1CAFCDE-A2F0-4CE3-9415-F86E6280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-198782"/>
            <a:ext cx="11239042" cy="70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6">
            <a:hlinkClick r:id="" action="ppaction://media"/>
            <a:extLst>
              <a:ext uri="{FF2B5EF4-FFF2-40B4-BE49-F238E27FC236}">
                <a16:creationId xmlns:a16="http://schemas.microsoft.com/office/drawing/2014/main" id="{E52CBE8C-84F3-445C-A8CD-4689518ED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146" name="Picture 2" descr="RÃ©sultat de recherche d'images pour &quot;illustration pas de place salle commune bethlÃ©em judÃ©e&quot;">
            <a:extLst>
              <a:ext uri="{FF2B5EF4-FFF2-40B4-BE49-F238E27FC236}">
                <a16:creationId xmlns:a16="http://schemas.microsoft.com/office/drawing/2014/main" id="{7E26A7D8-4B13-48F3-ABD0-76DFBB7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09" y="365125"/>
            <a:ext cx="9518823" cy="67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318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7">
            <a:hlinkClick r:id="" action="ppaction://media"/>
            <a:extLst>
              <a:ext uri="{FF2B5EF4-FFF2-40B4-BE49-F238E27FC236}">
                <a16:creationId xmlns:a16="http://schemas.microsoft.com/office/drawing/2014/main" id="{20F4FCF8-C7E5-496D-B2AB-BA3C42065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26" name="Picture 2" descr="RÃ©sultat de recherche d'images pour &quot;vierge creche&quot;">
            <a:extLst>
              <a:ext uri="{FF2B5EF4-FFF2-40B4-BE49-F238E27FC236}">
                <a16:creationId xmlns:a16="http://schemas.microsoft.com/office/drawing/2014/main" id="{4DC5D94C-1196-486D-8708-C5C72B0DA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89" y="184371"/>
            <a:ext cx="8240232" cy="68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8">
            <a:hlinkClick r:id="" action="ppaction://media"/>
            <a:extLst>
              <a:ext uri="{FF2B5EF4-FFF2-40B4-BE49-F238E27FC236}">
                <a16:creationId xmlns:a16="http://schemas.microsoft.com/office/drawing/2014/main" id="{B2D4468E-34FE-4FFF-8E80-01399A417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53694B-6F09-48AC-8344-88DC05A9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 descr="RÃ©sultat de recherche d'images pour &quot;bergers illuminent le monde&quot;">
            <a:extLst>
              <a:ext uri="{FF2B5EF4-FFF2-40B4-BE49-F238E27FC236}">
                <a16:creationId xmlns:a16="http://schemas.microsoft.com/office/drawing/2014/main" id="{A0C79DAF-F651-4D4C-9517-AA447D3BE8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1" y="146067"/>
            <a:ext cx="10305157" cy="656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844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9">
            <a:hlinkClick r:id="" action="ppaction://media"/>
            <a:extLst>
              <a:ext uri="{FF2B5EF4-FFF2-40B4-BE49-F238E27FC236}">
                <a16:creationId xmlns:a16="http://schemas.microsoft.com/office/drawing/2014/main" id="{C7432F92-935D-4973-9D3C-E8282D313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242" name="Picture 2" descr="RÃ©sultat de recherche d'images pour &quot;illustration anges bergers bethlÃ©em judÃ©e&quot;">
            <a:extLst>
              <a:ext uri="{FF2B5EF4-FFF2-40B4-BE49-F238E27FC236}">
                <a16:creationId xmlns:a16="http://schemas.microsoft.com/office/drawing/2014/main" id="{58BE8A1C-3B25-49F9-A99F-EAD45F63E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88" y="0"/>
            <a:ext cx="8494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7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7434</TotalTime>
  <Words>0</Words>
  <Application>Microsoft Office PowerPoint</Application>
  <PresentationFormat>Grand écran</PresentationFormat>
  <Paragraphs>0</Paragraphs>
  <Slides>35</Slides>
  <Notes>0</Notes>
  <HiddenSlides>0</HiddenSlides>
  <MMClips>35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ROSE MARIE BAZIN</dc:creator>
  <cp:lastModifiedBy>ROSE MARIE BAZIN</cp:lastModifiedBy>
  <cp:revision>39</cp:revision>
  <dcterms:created xsi:type="dcterms:W3CDTF">2018-11-29T17:10:04Z</dcterms:created>
  <dcterms:modified xsi:type="dcterms:W3CDTF">2018-12-23T16:06:45Z</dcterms:modified>
</cp:coreProperties>
</file>